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</p:sldIdLst>
  <p:sldSz cx="7556500" cy="106934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Times Neue Roman" charset="1" panose="00000500000000000000"/>
      <p:regular r:id="rId14"/>
    </p:embeddedFont>
    <p:embeddedFont>
      <p:font typeface="Times Neue Roman Bold" charset="1" panose="00000800000000000000"/>
      <p:regular r:id="rId15"/>
    </p:embeddedFont>
    <p:embeddedFont>
      <p:font typeface="Times Neue Roman Italics" charset="1" panose="00000500000000000000"/>
      <p:regular r:id="rId16"/>
    </p:embeddedFont>
    <p:embeddedFont>
      <p:font typeface="Times Neue Roman Bold Italics" charset="1" panose="00000800000000000000"/>
      <p:regular r:id="rId17"/>
    </p:embeddedFont>
    <p:embeddedFont>
      <p:font typeface="DejaVu Serif" charset="1" panose="02060603050605020204"/>
      <p:regular r:id="rId18"/>
    </p:embeddedFont>
    <p:embeddedFont>
      <p:font typeface="DejaVu Serif Bold" charset="1" panose="02060803050605020204"/>
      <p:regular r:id="rId19"/>
    </p:embeddedFont>
    <p:embeddedFont>
      <p:font typeface="DejaVu Serif Italics" charset="1" panose="020606030503050B0204"/>
      <p:regular r:id="rId20"/>
    </p:embeddedFont>
    <p:embeddedFont>
      <p:font typeface="DejaVu Serif Bold Italics" charset="1" panose="020608030503050B0204"/>
      <p:regular r:id="rId21"/>
    </p:embeddedFont>
    <p:embeddedFont>
      <p:font typeface="Noto Sans" charset="1" panose="020B0502040504020204"/>
      <p:regular r:id="rId22"/>
    </p:embeddedFont>
    <p:embeddedFont>
      <p:font typeface="Noto Sans Bold" charset="1" panose="020B0802040504020204"/>
      <p:regular r:id="rId23"/>
    </p:embeddedFont>
    <p:embeddedFont>
      <p:font typeface="Noto Sans Italics" charset="1" panose="020B0502040504090204"/>
      <p:regular r:id="rId24"/>
    </p:embeddedFont>
    <p:embeddedFont>
      <p:font typeface="Noto Sans Bold Italics" charset="1" panose="020B0802040504090204"/>
      <p:regular r:id="rId25"/>
    </p:embeddedFont>
    <p:embeddedFont>
      <p:font typeface="Roboto Mono Light" charset="1" panose="00000000000000000000"/>
      <p:regular r:id="rId26"/>
    </p:embeddedFont>
    <p:embeddedFont>
      <p:font typeface="Roboto Mono Light Bold" charset="1" panose="00000000000000000000"/>
      <p:regular r:id="rId27"/>
    </p:embeddedFont>
    <p:embeddedFont>
      <p:font typeface="Roboto Mono Light Italics" charset="1" panose="00000000000000000000"/>
      <p:regular r:id="rId28"/>
    </p:embeddedFont>
    <p:embeddedFont>
      <p:font typeface="Roboto Mono Light 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543" y="446089"/>
            <a:ext cx="1229717" cy="355727"/>
            <a:chOff x="0" y="0"/>
            <a:chExt cx="1595396" cy="4615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80857" y="0"/>
            <a:ext cx="1372343" cy="137234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017462" y="446089"/>
            <a:ext cx="1229717" cy="355727"/>
            <a:chOff x="0" y="0"/>
            <a:chExt cx="1595396" cy="46150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14757" y="484276"/>
            <a:ext cx="1886174" cy="2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21504" y="446089"/>
            <a:ext cx="1229717" cy="355727"/>
            <a:chOff x="0" y="0"/>
            <a:chExt cx="1595396" cy="46150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03322" y="484276"/>
            <a:ext cx="1886174" cy="2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91008" y="446089"/>
            <a:ext cx="1229717" cy="355727"/>
            <a:chOff x="0" y="0"/>
            <a:chExt cx="1595396" cy="46150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52001" y="446089"/>
            <a:ext cx="1229717" cy="355727"/>
            <a:chOff x="0" y="0"/>
            <a:chExt cx="1595396" cy="46150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149425" y="446089"/>
            <a:ext cx="1229717" cy="355727"/>
            <a:chOff x="0" y="0"/>
            <a:chExt cx="1595396" cy="46150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024879" y="458036"/>
            <a:ext cx="316596" cy="31659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391489" y="484276"/>
            <a:ext cx="1886174" cy="2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4576" y="477984"/>
            <a:ext cx="1886174" cy="2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92969" y="604903"/>
            <a:ext cx="1886174" cy="1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"/>
              </a:lnSpc>
            </a:pPr>
            <a:r>
              <a:rPr lang="en-US" sz="1119">
                <a:solidFill>
                  <a:srgbClr val="FFFFFF"/>
                </a:solidFill>
                <a:latin typeface="Roboto Mono Light"/>
              </a:rPr>
              <a:t>Đăng ký ngay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5595" y="474751"/>
            <a:ext cx="81265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FFFFFF"/>
                </a:solidFill>
                <a:latin typeface="Noto Sans"/>
              </a:rPr>
              <a:t>/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51222" y="484276"/>
            <a:ext cx="1886174" cy="2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rcRect l="1422" t="20024" r="1973" b="0"/>
          <a:stretch>
            <a:fillRect/>
          </a:stretch>
        </p:blipFill>
        <p:spPr>
          <a:xfrm flipH="false" flipV="false" rot="0">
            <a:off x="0" y="5571788"/>
            <a:ext cx="7517132" cy="4671255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0" y="9794086"/>
            <a:ext cx="7560000" cy="897914"/>
            <a:chOff x="0" y="0"/>
            <a:chExt cx="3395979" cy="403346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780000" y="9859982"/>
            <a:ext cx="1751046" cy="290998"/>
            <a:chOff x="0" y="0"/>
            <a:chExt cx="917047" cy="15240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650630" y="9859982"/>
            <a:ext cx="1751046" cy="290998"/>
            <a:chOff x="0" y="0"/>
            <a:chExt cx="917047" cy="1524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780000" y="10219312"/>
            <a:ext cx="2557916" cy="368161"/>
            <a:chOff x="0" y="0"/>
            <a:chExt cx="1339617" cy="192811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6595123" y="10253317"/>
            <a:ext cx="539627" cy="300150"/>
            <a:chOff x="0" y="0"/>
            <a:chExt cx="282610" cy="157193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81738" y="9967381"/>
            <a:ext cx="2403242" cy="5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22868" y="9920685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93498" y="9918518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822868" y="10316430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16690" y="10316206"/>
            <a:ext cx="696494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38919" y="2026937"/>
            <a:ext cx="1866793" cy="461847"/>
            <a:chOff x="0" y="0"/>
            <a:chExt cx="1865427" cy="461509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2772994" y="2026937"/>
            <a:ext cx="1890722" cy="461847"/>
            <a:chOff x="0" y="0"/>
            <a:chExt cx="1889338" cy="461509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4740597" y="2026937"/>
            <a:ext cx="1919628" cy="461847"/>
            <a:chOff x="0" y="0"/>
            <a:chExt cx="1918223" cy="461509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6"/>
          <a:srcRect l="21211" t="0" r="31746" b="14062"/>
          <a:stretch>
            <a:fillRect/>
          </a:stretch>
        </p:blipFill>
        <p:spPr>
          <a:xfrm flipH="false" flipV="false" rot="0">
            <a:off x="2772994" y="2488784"/>
            <a:ext cx="1890722" cy="1439173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7"/>
          <a:srcRect l="10017" t="0" r="20654" b="0"/>
          <a:stretch>
            <a:fillRect/>
          </a:stretch>
        </p:blipFill>
        <p:spPr>
          <a:xfrm flipH="false" flipV="false" rot="0">
            <a:off x="838919" y="2488784"/>
            <a:ext cx="1855003" cy="1439173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8"/>
          <a:srcRect l="6185" t="0" r="18924" b="15886"/>
          <a:stretch>
            <a:fillRect/>
          </a:stretch>
        </p:blipFill>
        <p:spPr>
          <a:xfrm flipH="false" flipV="false" rot="0">
            <a:off x="4740597" y="2488784"/>
            <a:ext cx="1919628" cy="1439173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2106979" y="1334243"/>
            <a:ext cx="3186040" cy="27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47889" y="2120114"/>
            <a:ext cx="2448853" cy="25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75573" y="2120114"/>
            <a:ext cx="2448853" cy="25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475984" y="2120114"/>
            <a:ext cx="2448853" cy="25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4731" y="697279"/>
            <a:ext cx="6590538" cy="585889"/>
            <a:chOff x="0" y="0"/>
            <a:chExt cx="3395979" cy="30189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34224"/>
            <a:ext cx="1581164" cy="158116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2036" y="775277"/>
            <a:ext cx="547196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ejaVu Serif"/>
              </a:rPr>
              <a:t>Bạn đã cập nhập mật khẩu thành công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2" t="20024" r="1973" b="0"/>
          <a:stretch>
            <a:fillRect/>
          </a:stretch>
        </p:blipFill>
        <p:spPr>
          <a:xfrm flipH="false" flipV="false" rot="0"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7667" y="9794086"/>
            <a:ext cx="7560000" cy="897914"/>
            <a:chOff x="0" y="0"/>
            <a:chExt cx="3395979" cy="403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42333" y="9859982"/>
            <a:ext cx="1751046" cy="290998"/>
            <a:chOff x="0" y="0"/>
            <a:chExt cx="917047" cy="152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12963" y="9859982"/>
            <a:ext cx="1751046" cy="290998"/>
            <a:chOff x="0" y="0"/>
            <a:chExt cx="917047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42333" y="10219312"/>
            <a:ext cx="2557916" cy="368161"/>
            <a:chOff x="0" y="0"/>
            <a:chExt cx="1339617" cy="192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57456" y="10253317"/>
            <a:ext cx="539627" cy="300150"/>
            <a:chOff x="0" y="0"/>
            <a:chExt cx="282610" cy="1571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4070" y="9967381"/>
            <a:ext cx="2403242" cy="5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5201" y="9920685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55831" y="9918518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5201" y="10316430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9022" y="10316206"/>
            <a:ext cx="696494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10379" y="4594385"/>
            <a:ext cx="2865138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82248" y="4594385"/>
            <a:ext cx="3367069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4661274" y="4211619"/>
            <a:ext cx="1230659" cy="274479"/>
            <a:chOff x="0" y="0"/>
            <a:chExt cx="1595396" cy="355827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r="r" b="b" t="t" l="l"/>
              <a:pathLst>
                <a:path h="355827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844034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94089" y="4211619"/>
            <a:ext cx="1216574" cy="274479"/>
            <a:chOff x="0" y="0"/>
            <a:chExt cx="1577135" cy="355827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r="r" b="b" t="t" l="l"/>
              <a:pathLst>
                <a:path h="355827" w="1577135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69807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31745" y="486647"/>
            <a:ext cx="1230022" cy="355816"/>
            <a:chOff x="0" y="0"/>
            <a:chExt cx="1595396" cy="46150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rcRect l="12183" t="0" r="0" b="0"/>
          <a:stretch>
            <a:fillRect/>
          </a:stretch>
        </p:blipFill>
        <p:spPr>
          <a:xfrm flipH="false" flipV="false" rot="0">
            <a:off x="5201" y="-4742"/>
            <a:ext cx="1336113" cy="1521485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673257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bài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015957" y="486647"/>
            <a:ext cx="1230022" cy="355816"/>
            <a:chOff x="0" y="0"/>
            <a:chExt cx="1595396" cy="46150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695335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3120273" y="486647"/>
            <a:ext cx="1230022" cy="355816"/>
            <a:chOff x="0" y="0"/>
            <a:chExt cx="1595396" cy="46150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4402407" y="524847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190041" y="486647"/>
            <a:ext cx="1230022" cy="355816"/>
            <a:chOff x="0" y="0"/>
            <a:chExt cx="1595396" cy="46150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251297" y="486647"/>
            <a:ext cx="1230022" cy="355816"/>
            <a:chOff x="0" y="0"/>
            <a:chExt cx="1595396" cy="46150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6148943" y="486647"/>
            <a:ext cx="1230022" cy="355816"/>
            <a:chOff x="0" y="0"/>
            <a:chExt cx="1595396" cy="46150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979955" y="2051248"/>
            <a:ext cx="1807391" cy="447151"/>
            <a:chOff x="0" y="0"/>
            <a:chExt cx="1865427" cy="461509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2852486" y="2051248"/>
            <a:ext cx="1830558" cy="447151"/>
            <a:chOff x="0" y="0"/>
            <a:chExt cx="1889338" cy="461509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4757479" y="2051248"/>
            <a:ext cx="1858544" cy="447151"/>
            <a:chOff x="0" y="0"/>
            <a:chExt cx="1918223" cy="461509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4"/>
          <a:srcRect l="21211" t="0" r="31746" b="14062"/>
          <a:stretch>
            <a:fillRect/>
          </a:stretch>
        </p:blipFill>
        <p:spPr>
          <a:xfrm flipH="false" flipV="false" rot="0"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5"/>
          <a:srcRect l="10017" t="0" r="20654" b="0"/>
          <a:stretch>
            <a:fillRect/>
          </a:stretch>
        </p:blipFill>
        <p:spPr>
          <a:xfrm flipH="false" flipV="false" rot="0"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6"/>
          <a:srcRect l="6185" t="0" r="18924" b="15886"/>
          <a:stretch>
            <a:fillRect/>
          </a:stretch>
        </p:blipFill>
        <p:spPr>
          <a:xfrm flipH="false" flipV="false" rot="0"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2777822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861731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492324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67460" y="530730"/>
            <a:ext cx="203414" cy="267649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2101116" y="1354198"/>
            <a:ext cx="3084658" cy="27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98185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564529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501287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997272" y="664554"/>
            <a:ext cx="71843" cy="622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6827" y="1083984"/>
            <a:ext cx="4246345" cy="48849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77614" y="4129992"/>
            <a:ext cx="261286" cy="2063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49281"/>
            <a:ext cx="5408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NOTE: Bấm vào </a:t>
            </a:r>
            <a:r>
              <a:rPr lang="en-US" sz="1500">
                <a:solidFill>
                  <a:srgbClr val="000000"/>
                </a:solidFill>
                <a:latin typeface="Noto Sans Bold"/>
              </a:rPr>
              <a:t>ĐĂNG BÀI</a:t>
            </a:r>
            <a:r>
              <a:rPr lang="en-US" sz="1500">
                <a:solidFill>
                  <a:srgbClr val="000000"/>
                </a:solidFill>
                <a:latin typeface="Noto Sans"/>
              </a:rPr>
              <a:t> sẽ bung ra trang như thế này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2" t="20024" r="1973" b="0"/>
          <a:stretch>
            <a:fillRect/>
          </a:stretch>
        </p:blipFill>
        <p:spPr>
          <a:xfrm flipH="false" flipV="false" rot="0"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7667" y="9794086"/>
            <a:ext cx="7560000" cy="897914"/>
            <a:chOff x="0" y="0"/>
            <a:chExt cx="3395979" cy="403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42333" y="9859982"/>
            <a:ext cx="1751046" cy="290998"/>
            <a:chOff x="0" y="0"/>
            <a:chExt cx="917047" cy="152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12963" y="9859982"/>
            <a:ext cx="1751046" cy="290998"/>
            <a:chOff x="0" y="0"/>
            <a:chExt cx="917047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42333" y="10219312"/>
            <a:ext cx="2557916" cy="368161"/>
            <a:chOff x="0" y="0"/>
            <a:chExt cx="1339617" cy="192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57456" y="10253317"/>
            <a:ext cx="539627" cy="300150"/>
            <a:chOff x="0" y="0"/>
            <a:chExt cx="282610" cy="1571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661274" y="4211619"/>
            <a:ext cx="1230659" cy="274479"/>
            <a:chOff x="0" y="0"/>
            <a:chExt cx="1595396" cy="35582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r="r" b="b" t="t" l="l"/>
              <a:pathLst>
                <a:path h="355827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4089" y="4211619"/>
            <a:ext cx="1216574" cy="274479"/>
            <a:chOff x="0" y="0"/>
            <a:chExt cx="1577135" cy="355827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r="r" b="b" t="t" l="l"/>
              <a:pathLst>
                <a:path h="355827" w="1577135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31745" y="486647"/>
            <a:ext cx="1230022" cy="355816"/>
            <a:chOff x="0" y="0"/>
            <a:chExt cx="1595396" cy="46150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12183" t="0" r="0" b="0"/>
          <a:stretch>
            <a:fillRect/>
          </a:stretch>
        </p:blipFill>
        <p:spPr>
          <a:xfrm flipH="false" flipV="false" rot="0">
            <a:off x="5201" y="-4742"/>
            <a:ext cx="1336113" cy="152148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015957" y="486647"/>
            <a:ext cx="1230022" cy="355816"/>
            <a:chOff x="0" y="0"/>
            <a:chExt cx="1595396" cy="46150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95335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120273" y="486647"/>
            <a:ext cx="1230022" cy="355816"/>
            <a:chOff x="0" y="0"/>
            <a:chExt cx="1595396" cy="46150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402407" y="524847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190041" y="486647"/>
            <a:ext cx="1230022" cy="355816"/>
            <a:chOff x="0" y="0"/>
            <a:chExt cx="1595396" cy="46150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251297" y="486647"/>
            <a:ext cx="1230022" cy="355816"/>
            <a:chOff x="0" y="0"/>
            <a:chExt cx="1595396" cy="46150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148943" y="486647"/>
            <a:ext cx="1230022" cy="355816"/>
            <a:chOff x="0" y="0"/>
            <a:chExt cx="1595396" cy="46150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79955" y="2051248"/>
            <a:ext cx="1807391" cy="447151"/>
            <a:chOff x="0" y="0"/>
            <a:chExt cx="1865427" cy="46150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852486" y="2051248"/>
            <a:ext cx="1830558" cy="447151"/>
            <a:chOff x="0" y="0"/>
            <a:chExt cx="1889338" cy="46150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4757479" y="2051248"/>
            <a:ext cx="1858544" cy="447151"/>
            <a:chOff x="0" y="0"/>
            <a:chExt cx="1918223" cy="46150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rcRect l="21211" t="0" r="31746" b="14062"/>
          <a:stretch>
            <a:fillRect/>
          </a:stretch>
        </p:blipFill>
        <p:spPr>
          <a:xfrm flipH="false" flipV="false" rot="0"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/>
          <a:srcRect l="10017" t="0" r="20654" b="0"/>
          <a:stretch>
            <a:fillRect/>
          </a:stretch>
        </p:blipFill>
        <p:spPr>
          <a:xfrm flipH="false" flipV="false" rot="0"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"/>
          <a:srcRect l="6185" t="0" r="18924" b="15886"/>
          <a:stretch>
            <a:fillRect/>
          </a:stretch>
        </p:blipFill>
        <p:spPr>
          <a:xfrm flipH="false" flipV="false" rot="0"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2777822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61731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92324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67460" y="530730"/>
            <a:ext cx="203414" cy="267649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997272" y="664554"/>
            <a:ext cx="71843" cy="62234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244070" y="9967381"/>
            <a:ext cx="2403242" cy="5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85201" y="9920685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655831" y="9918518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785201" y="10316430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79022" y="10316206"/>
            <a:ext cx="696494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310379" y="4594385"/>
            <a:ext cx="2865138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682248" y="4594385"/>
            <a:ext cx="3367069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3844034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69807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101116" y="1354198"/>
            <a:ext cx="3084658" cy="27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98185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564529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501287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2" t="20024" r="1973" b="0"/>
          <a:stretch>
            <a:fillRect/>
          </a:stretch>
        </p:blipFill>
        <p:spPr>
          <a:xfrm flipH="false" flipV="false" rot="0"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7667" y="9794086"/>
            <a:ext cx="7560000" cy="897914"/>
            <a:chOff x="0" y="0"/>
            <a:chExt cx="3395979" cy="403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r="r" b="b" t="t" l="l"/>
              <a:pathLst>
                <a:path h="403346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742333" y="9859982"/>
            <a:ext cx="1751046" cy="290998"/>
            <a:chOff x="0" y="0"/>
            <a:chExt cx="917047" cy="152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12963" y="9859982"/>
            <a:ext cx="1751046" cy="290998"/>
            <a:chOff x="0" y="0"/>
            <a:chExt cx="917047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r="r" b="b" t="t" l="l"/>
              <a:pathLst>
                <a:path h="152400" w="917047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42333" y="10219312"/>
            <a:ext cx="2557916" cy="368161"/>
            <a:chOff x="0" y="0"/>
            <a:chExt cx="1339617" cy="19281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r="r" b="b" t="t" l="l"/>
              <a:pathLst>
                <a:path h="192811" w="1339617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57456" y="10253317"/>
            <a:ext cx="539627" cy="300150"/>
            <a:chOff x="0" y="0"/>
            <a:chExt cx="282610" cy="1571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r="r" b="b" t="t" l="l"/>
              <a:pathLst>
                <a:path h="157193" w="282610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661274" y="4211619"/>
            <a:ext cx="1230659" cy="274479"/>
            <a:chOff x="0" y="0"/>
            <a:chExt cx="1595396" cy="35582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r="r" b="b" t="t" l="l"/>
              <a:pathLst>
                <a:path h="355827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4089" y="4211619"/>
            <a:ext cx="1216574" cy="274479"/>
            <a:chOff x="0" y="0"/>
            <a:chExt cx="1577135" cy="355827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r="r" b="b" t="t" l="l"/>
              <a:pathLst>
                <a:path h="355827" w="1577135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31745" y="486647"/>
            <a:ext cx="1230022" cy="355816"/>
            <a:chOff x="0" y="0"/>
            <a:chExt cx="1595396" cy="46150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12183" t="0" r="0" b="0"/>
          <a:stretch>
            <a:fillRect/>
          </a:stretch>
        </p:blipFill>
        <p:spPr>
          <a:xfrm flipH="false" flipV="false" rot="0">
            <a:off x="5201" y="-4742"/>
            <a:ext cx="1336113" cy="152148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2015957" y="486647"/>
            <a:ext cx="1230022" cy="355816"/>
            <a:chOff x="0" y="0"/>
            <a:chExt cx="1595396" cy="46150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695335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120273" y="486647"/>
            <a:ext cx="1230022" cy="355816"/>
            <a:chOff x="0" y="0"/>
            <a:chExt cx="1595396" cy="46150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402407" y="524847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190041" y="486647"/>
            <a:ext cx="1230022" cy="355816"/>
            <a:chOff x="0" y="0"/>
            <a:chExt cx="1595396" cy="46150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251297" y="486647"/>
            <a:ext cx="1230022" cy="355816"/>
            <a:chOff x="0" y="0"/>
            <a:chExt cx="1595396" cy="46150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148943" y="486647"/>
            <a:ext cx="1230022" cy="355816"/>
            <a:chOff x="0" y="0"/>
            <a:chExt cx="1595396" cy="46150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79955" y="2051248"/>
            <a:ext cx="1807391" cy="447151"/>
            <a:chOff x="0" y="0"/>
            <a:chExt cx="1865427" cy="461509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r="r" b="b" t="t" l="l"/>
              <a:pathLst>
                <a:path h="461509" w="1865427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852486" y="2051248"/>
            <a:ext cx="1830558" cy="447151"/>
            <a:chOff x="0" y="0"/>
            <a:chExt cx="1889338" cy="461509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r="r" b="b" t="t" l="l"/>
              <a:pathLst>
                <a:path h="461509" w="1889338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4757479" y="2051248"/>
            <a:ext cx="1858544" cy="447151"/>
            <a:chOff x="0" y="0"/>
            <a:chExt cx="1918223" cy="46150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r="r" b="b" t="t" l="l"/>
              <a:pathLst>
                <a:path h="461509" w="1918223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/>
          <a:srcRect l="21211" t="0" r="31746" b="14062"/>
          <a:stretch>
            <a:fillRect/>
          </a:stretch>
        </p:blipFill>
        <p:spPr>
          <a:xfrm flipH="false" flipV="false" rot="0"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/>
          <a:srcRect l="10017" t="0" r="20654" b="0"/>
          <a:stretch>
            <a:fillRect/>
          </a:stretch>
        </p:blipFill>
        <p:spPr>
          <a:xfrm flipH="false" flipV="false" rot="0"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"/>
          <a:srcRect l="6185" t="0" r="18924" b="15886"/>
          <a:stretch>
            <a:fillRect/>
          </a:stretch>
        </p:blipFill>
        <p:spPr>
          <a:xfrm flipH="false" flipV="false" rot="0"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2777822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61731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92324" y="55405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67460" y="530730"/>
            <a:ext cx="203414" cy="267649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997272" y="664554"/>
            <a:ext cx="71843" cy="62234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2101116" y="1354198"/>
            <a:ext cx="3084658" cy="27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2142504" y="842462"/>
            <a:ext cx="1225075" cy="872806"/>
            <a:chOff x="0" y="0"/>
            <a:chExt cx="1473364" cy="1049700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473364" cy="1049700"/>
            </a:xfrm>
            <a:custGeom>
              <a:avLst/>
              <a:gdLst/>
              <a:ahLst/>
              <a:cxnLst/>
              <a:rect r="r" b="b" t="t" l="l"/>
              <a:pathLst>
                <a:path h="1049700" w="1473364">
                  <a:moveTo>
                    <a:pt x="0" y="0"/>
                  </a:moveTo>
                  <a:lnTo>
                    <a:pt x="1473364" y="0"/>
                  </a:lnTo>
                  <a:lnTo>
                    <a:pt x="1473364" y="1049700"/>
                  </a:lnTo>
                  <a:lnTo>
                    <a:pt x="0" y="1049700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698185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564529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4070" y="9967381"/>
            <a:ext cx="2403242" cy="5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785201" y="9920685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655831" y="9918518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785201" y="10316430"/>
            <a:ext cx="1665310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79022" y="10316206"/>
            <a:ext cx="696494" cy="1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310379" y="4594385"/>
            <a:ext cx="2865138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682248" y="4594385"/>
            <a:ext cx="3367069" cy="132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indent="-116654" lvl="1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3844034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69807" y="4238315"/>
            <a:ext cx="2865138" cy="20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501287" y="2131330"/>
            <a:ext cx="2370929" cy="25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214531" y="862940"/>
            <a:ext cx="1428914" cy="97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điện</a:t>
            </a:r>
          </a:p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nước</a:t>
            </a:r>
          </a:p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đồ gia dụng</a:t>
            </a:r>
          </a:p>
          <a:p>
            <a:pPr>
              <a:lnSpc>
                <a:spcPts val="2000"/>
              </a:lnSpc>
            </a:pPr>
          </a:p>
        </p:txBody>
      </p:sp>
      <p:sp>
        <p:nvSpPr>
          <p:cNvPr name="TextBox 63" id="63"/>
          <p:cNvSpPr txBox="true"/>
          <p:nvPr/>
        </p:nvSpPr>
        <p:spPr>
          <a:xfrm rot="0">
            <a:off x="2142504" y="-28575"/>
            <a:ext cx="580210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bấm vào mũi tên ở dịch vụ sẽ xổ xuống như thế này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235" r="0" b="0"/>
          <a:stretch>
            <a:fillRect/>
          </a:stretch>
        </p:blipFill>
        <p:spPr>
          <a:xfrm flipH="false" flipV="false" rot="0">
            <a:off x="1439574" y="1338566"/>
            <a:ext cx="4680852" cy="40074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392569" y="7498338"/>
            <a:ext cx="774862" cy="164224"/>
            <a:chOff x="0" y="0"/>
            <a:chExt cx="6138558" cy="130100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r="r" b="b" t="t" l="l"/>
              <a:pathLst>
                <a:path h="1301001" w="6138559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42560" y="5388077"/>
            <a:ext cx="3674881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2646" y="7488374"/>
            <a:ext cx="514707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7962" y="133862"/>
            <a:ext cx="455203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7883" y="1107168"/>
            <a:ext cx="4644234" cy="42388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392569" y="7498338"/>
            <a:ext cx="774862" cy="164224"/>
            <a:chOff x="0" y="0"/>
            <a:chExt cx="6138558" cy="130100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r="r" b="b" t="t" l="l"/>
              <a:pathLst>
                <a:path h="1301001" w="6138559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42560" y="5388077"/>
            <a:ext cx="3674881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2646" y="7488374"/>
            <a:ext cx="514707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7962" y="114812"/>
            <a:ext cx="45520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5867" y="1061685"/>
            <a:ext cx="4628267" cy="42843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392569" y="7498338"/>
            <a:ext cx="774862" cy="164224"/>
            <a:chOff x="0" y="0"/>
            <a:chExt cx="6138558" cy="130100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r="r" b="b" t="t" l="l"/>
              <a:pathLst>
                <a:path h="1301001" w="6138559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42560" y="5388077"/>
            <a:ext cx="3674881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22646" y="7488374"/>
            <a:ext cx="514707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7962" y="114812"/>
            <a:ext cx="45520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4466" y="4943696"/>
            <a:ext cx="4531069" cy="740589"/>
            <a:chOff x="0" y="0"/>
            <a:chExt cx="254386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543864" cy="415787"/>
            </a:xfrm>
            <a:custGeom>
              <a:avLst/>
              <a:gdLst/>
              <a:ahLst/>
              <a:cxnLst/>
              <a:rect r="r" b="b" t="t" l="l"/>
              <a:pathLst>
                <a:path h="415787" w="2543864">
                  <a:moveTo>
                    <a:pt x="0" y="0"/>
                  </a:moveTo>
                  <a:lnTo>
                    <a:pt x="2543864" y="0"/>
                  </a:lnTo>
                  <a:lnTo>
                    <a:pt x="254386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91680" cy="18916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94065" y="5060558"/>
            <a:ext cx="1711525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Đăng xuất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14466" y="2776155"/>
            <a:ext cx="4531069" cy="779193"/>
            <a:chOff x="0" y="0"/>
            <a:chExt cx="2417834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14466" y="3873973"/>
            <a:ext cx="4531069" cy="779193"/>
            <a:chOff x="0" y="0"/>
            <a:chExt cx="2417834" cy="4157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4466" y="1604369"/>
            <a:ext cx="4531069" cy="779193"/>
            <a:chOff x="0" y="0"/>
            <a:chExt cx="2417834" cy="41578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43715" y="1767705"/>
            <a:ext cx="3012225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Thông tin cá nhân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50216" y="4010136"/>
            <a:ext cx="1190714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Cài đặt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80388" y="2912318"/>
            <a:ext cx="1199223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Lịch sử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4466" y="119164"/>
            <a:ext cx="580210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Cho khách nghe mấy bạn iu: xổ xuống khi bấm vào tài khoản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91680" cy="18916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14466" y="2776155"/>
            <a:ext cx="4531069" cy="779193"/>
            <a:chOff x="0" y="0"/>
            <a:chExt cx="2417834" cy="41578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466" y="3873973"/>
            <a:ext cx="4531069" cy="779193"/>
            <a:chOff x="0" y="0"/>
            <a:chExt cx="2417834" cy="41578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14466" y="1604369"/>
            <a:ext cx="4531069" cy="779193"/>
            <a:chOff x="0" y="0"/>
            <a:chExt cx="2417834" cy="41578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47397" y="1767705"/>
            <a:ext cx="2404861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Trang cá nhân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4628" y="4010136"/>
            <a:ext cx="1190743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Cài đặt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14466" y="4956404"/>
            <a:ext cx="4531069" cy="779193"/>
            <a:chOff x="0" y="0"/>
            <a:chExt cx="2417834" cy="41578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924238" y="5092567"/>
            <a:ext cx="1711525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Đăng xuất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3079" y="81837"/>
            <a:ext cx="5408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Xổ xuống khi bấm vào tài khoản: Cái này cho thợ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9546" y="2912318"/>
            <a:ext cx="2640908" cy="44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Quản lý đơn đặt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6842" y="4407898"/>
            <a:ext cx="4266316" cy="733664"/>
            <a:chOff x="0" y="0"/>
            <a:chExt cx="241783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6842" y="5504953"/>
            <a:ext cx="4266316" cy="779149"/>
            <a:chOff x="0" y="0"/>
            <a:chExt cx="2276687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r="r" b="b" t="t" l="l"/>
              <a:pathLst>
                <a:path h="415787" w="22766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184" y="2970267"/>
            <a:ext cx="1437632" cy="143763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04137" y="4561233"/>
            <a:ext cx="2360181" cy="3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4159" y="5681030"/>
            <a:ext cx="3500137" cy="3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DejaVu Serif"/>
              </a:rPr>
              <a:t>Đăng ký cho Khách hàng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26096"/>
            <a:ext cx="7560000" cy="442518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52200" y="2906559"/>
            <a:ext cx="3765186" cy="550402"/>
            <a:chOff x="0" y="0"/>
            <a:chExt cx="1869009" cy="27321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69009" cy="273215"/>
            </a:xfrm>
            <a:custGeom>
              <a:avLst/>
              <a:gdLst/>
              <a:ahLst/>
              <a:cxnLst/>
              <a:rect r="r" b="b" t="t" l="l"/>
              <a:pathLst>
                <a:path h="273215" w="1869009">
                  <a:moveTo>
                    <a:pt x="0" y="0"/>
                  </a:moveTo>
                  <a:lnTo>
                    <a:pt x="1869009" y="0"/>
                  </a:lnTo>
                  <a:lnTo>
                    <a:pt x="1869009" y="273215"/>
                  </a:lnTo>
                  <a:lnTo>
                    <a:pt x="0" y="2732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4421" y="5224636"/>
            <a:ext cx="5408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*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7744" y="3697876"/>
            <a:ext cx="6875960" cy="399830"/>
            <a:chOff x="0" y="0"/>
            <a:chExt cx="3413173" cy="19847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413173" cy="198472"/>
            </a:xfrm>
            <a:custGeom>
              <a:avLst/>
              <a:gdLst/>
              <a:ahLst/>
              <a:cxnLst/>
              <a:rect r="r" b="b" t="t" l="l"/>
              <a:pathLst>
                <a:path h="198472" w="3413173">
                  <a:moveTo>
                    <a:pt x="0" y="0"/>
                  </a:moveTo>
                  <a:lnTo>
                    <a:pt x="3413173" y="0"/>
                  </a:lnTo>
                  <a:lnTo>
                    <a:pt x="3413173" y="198472"/>
                  </a:lnTo>
                  <a:lnTo>
                    <a:pt x="0" y="19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097705"/>
            <a:ext cx="7560000" cy="5524434"/>
            <a:chOff x="0" y="0"/>
            <a:chExt cx="1254391" cy="9166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54391" cy="916640"/>
            </a:xfrm>
            <a:custGeom>
              <a:avLst/>
              <a:gdLst/>
              <a:ahLst/>
              <a:cxnLst/>
              <a:rect r="r" b="b" t="t" l="l"/>
              <a:pathLst>
                <a:path h="916640" w="1254391">
                  <a:moveTo>
                    <a:pt x="0" y="0"/>
                  </a:moveTo>
                  <a:lnTo>
                    <a:pt x="1254391" y="0"/>
                  </a:lnTo>
                  <a:lnTo>
                    <a:pt x="1254391" y="916640"/>
                  </a:lnTo>
                  <a:lnTo>
                    <a:pt x="0" y="9166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2026096"/>
            <a:ext cx="7560000" cy="550402"/>
            <a:chOff x="0" y="0"/>
            <a:chExt cx="3752725" cy="27321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752726" cy="273215"/>
            </a:xfrm>
            <a:custGeom>
              <a:avLst/>
              <a:gdLst/>
              <a:ahLst/>
              <a:cxnLst/>
              <a:rect r="r" b="b" t="t" l="l"/>
              <a:pathLst>
                <a:path h="273215" w="3752726">
                  <a:moveTo>
                    <a:pt x="0" y="0"/>
                  </a:moveTo>
                  <a:lnTo>
                    <a:pt x="3752726" y="0"/>
                  </a:lnTo>
                  <a:lnTo>
                    <a:pt x="3752726" y="273215"/>
                  </a:lnTo>
                  <a:lnTo>
                    <a:pt x="0" y="2732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10413" y="2205162"/>
            <a:ext cx="1287422" cy="128741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4097705"/>
            <a:ext cx="7560000" cy="346584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322063" y="3650251"/>
            <a:ext cx="8254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271FF"/>
                </a:solidFill>
                <a:latin typeface="Times Neue Roman Bold"/>
              </a:rPr>
              <a:t>Bài viết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5386" y="491389"/>
            <a:ext cx="1230022" cy="355816"/>
            <a:chOff x="0" y="0"/>
            <a:chExt cx="1595396" cy="46150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12183" t="0" r="0" b="0"/>
          <a:stretch>
            <a:fillRect/>
          </a:stretch>
        </p:blipFill>
        <p:spPr>
          <a:xfrm flipH="false" flipV="false" rot="0">
            <a:off x="88842" y="0"/>
            <a:ext cx="1336113" cy="152148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6898" y="558801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bài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099598" y="491389"/>
            <a:ext cx="1230022" cy="355816"/>
            <a:chOff x="0" y="0"/>
            <a:chExt cx="1595396" cy="461509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78976" y="558801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203914" y="491389"/>
            <a:ext cx="1230022" cy="355816"/>
            <a:chOff x="0" y="0"/>
            <a:chExt cx="1595396" cy="461509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486049" y="529589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273682" y="491389"/>
            <a:ext cx="1230022" cy="355816"/>
            <a:chOff x="0" y="0"/>
            <a:chExt cx="1595396" cy="46150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334938" y="491389"/>
            <a:ext cx="1230022" cy="355816"/>
            <a:chOff x="0" y="0"/>
            <a:chExt cx="1595396" cy="461509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232584" y="491389"/>
            <a:ext cx="1230022" cy="355816"/>
            <a:chOff x="0" y="0"/>
            <a:chExt cx="1595396" cy="461509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r="r" b="b" t="t" l="l"/>
              <a:pathLst>
                <a:path h="461509" w="1595396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861463" y="558801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45373" y="558801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75965" y="558801"/>
            <a:ext cx="1886641" cy="20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588288" y="541809"/>
            <a:ext cx="254975" cy="254975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51101" y="535472"/>
            <a:ext cx="203414" cy="267649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3388293" y="7622924"/>
            <a:ext cx="774862" cy="164224"/>
            <a:chOff x="0" y="0"/>
            <a:chExt cx="6138558" cy="1301001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r="r" b="b" t="t" l="l"/>
              <a:pathLst>
                <a:path h="1301001" w="6138559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3518370" y="7612960"/>
            <a:ext cx="514707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355" y="379079"/>
            <a:ext cx="6115803" cy="502231"/>
            <a:chOff x="0" y="0"/>
            <a:chExt cx="4043680" cy="33206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r="r" b="b" t="t" l="l"/>
              <a:pathLst>
                <a:path h="332068" w="4043680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28092" y="1768906"/>
            <a:ext cx="3026251" cy="456373"/>
            <a:chOff x="0" y="0"/>
            <a:chExt cx="1913890" cy="28862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r="r" b="b" t="t" l="l"/>
              <a:pathLst>
                <a:path h="28862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3638" y="2953446"/>
            <a:ext cx="3026251" cy="455982"/>
            <a:chOff x="0" y="0"/>
            <a:chExt cx="1913890" cy="2883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288376"/>
            </a:xfrm>
            <a:custGeom>
              <a:avLst/>
              <a:gdLst/>
              <a:ahLst/>
              <a:cxnLst/>
              <a:rect r="r" b="b" t="t" l="l"/>
              <a:pathLst>
                <a:path h="288376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376"/>
                  </a:lnTo>
                  <a:lnTo>
                    <a:pt x="0" y="28837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33638" y="6157157"/>
            <a:ext cx="3026251" cy="452863"/>
            <a:chOff x="0" y="0"/>
            <a:chExt cx="1913890" cy="2864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r="r" b="b" t="t" l="l"/>
              <a:pathLst>
                <a:path h="28640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428092" y="1206446"/>
            <a:ext cx="3026251" cy="452863"/>
            <a:chOff x="0" y="0"/>
            <a:chExt cx="1913890" cy="28640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r="r" b="b" t="t" l="l"/>
              <a:pathLst>
                <a:path h="28640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433638" y="3535439"/>
            <a:ext cx="3026251" cy="657444"/>
            <a:chOff x="0" y="0"/>
            <a:chExt cx="1913890" cy="41578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446642" y="7873304"/>
            <a:ext cx="3026251" cy="459493"/>
            <a:chOff x="0" y="0"/>
            <a:chExt cx="1913890" cy="29059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290597"/>
            </a:xfrm>
            <a:custGeom>
              <a:avLst/>
              <a:gdLst/>
              <a:ahLst/>
              <a:cxnLst/>
              <a:rect r="r" b="b" t="t" l="l"/>
              <a:pathLst>
                <a:path h="29059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90597"/>
                  </a:lnTo>
                  <a:lnTo>
                    <a:pt x="0" y="2905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433638" y="6719617"/>
            <a:ext cx="3026251" cy="456374"/>
            <a:chOff x="0" y="0"/>
            <a:chExt cx="1913890" cy="288624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r="r" b="b" t="t" l="l"/>
              <a:pathLst>
                <a:path h="28862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433638" y="5383162"/>
            <a:ext cx="3026251" cy="657444"/>
            <a:chOff x="0" y="0"/>
            <a:chExt cx="1913890" cy="415787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505745" y="1261112"/>
            <a:ext cx="3026251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Họ tên: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446642" y="9397675"/>
            <a:ext cx="3026251" cy="657444"/>
            <a:chOff x="0" y="0"/>
            <a:chExt cx="1913890" cy="415787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208355"/>
            <a:ext cx="1928709" cy="192870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2446642" y="8492101"/>
            <a:ext cx="3026251" cy="657444"/>
            <a:chOff x="0" y="0"/>
            <a:chExt cx="1913890" cy="41578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041008" y="8700952"/>
            <a:ext cx="239741" cy="239741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588783" y="397707"/>
            <a:ext cx="2614659" cy="40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72465" y="3009671"/>
            <a:ext cx="3026251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Email: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05745" y="1825327"/>
            <a:ext cx="3026251" cy="29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24295" y="8503858"/>
            <a:ext cx="2948598" cy="58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Tôi cam kết tất cả thông tin của tôi là đúng.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13202" y="7942957"/>
            <a:ext cx="2783215" cy="28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5"/>
              </a:lnSpc>
            </a:pPr>
            <a:r>
              <a:rPr lang="en-US" sz="1611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00198" y="6776038"/>
            <a:ext cx="3026251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11291" y="3547196"/>
            <a:ext cx="2948598" cy="58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CCCD: (nếu được sẽ thêm 2 ô xác nhận 2 mặt)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00198" y="6211823"/>
            <a:ext cx="3026251" cy="29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46642" y="9457477"/>
            <a:ext cx="3026251" cy="46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00198" y="5394919"/>
            <a:ext cx="2959691" cy="58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Chứng chỉ hành nghề (Chụp hai mặt ):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088406" y="2377524"/>
            <a:ext cx="1365936" cy="456373"/>
            <a:chOff x="0" y="0"/>
            <a:chExt cx="863858" cy="288624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863858" cy="288624"/>
            </a:xfrm>
            <a:custGeom>
              <a:avLst/>
              <a:gdLst/>
              <a:ahLst/>
              <a:cxnLst/>
              <a:rect r="r" b="b" t="t" l="l"/>
              <a:pathLst>
                <a:path h="288624" w="863858">
                  <a:moveTo>
                    <a:pt x="0" y="0"/>
                  </a:moveTo>
                  <a:lnTo>
                    <a:pt x="863858" y="0"/>
                  </a:lnTo>
                  <a:lnTo>
                    <a:pt x="863858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428092" y="2377524"/>
            <a:ext cx="1365936" cy="456373"/>
            <a:chOff x="0" y="0"/>
            <a:chExt cx="863858" cy="288624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863858" cy="288624"/>
            </a:xfrm>
            <a:custGeom>
              <a:avLst/>
              <a:gdLst/>
              <a:ahLst/>
              <a:cxnLst/>
              <a:rect r="r" b="b" t="t" l="l"/>
              <a:pathLst>
                <a:path h="288624" w="863858">
                  <a:moveTo>
                    <a:pt x="0" y="0"/>
                  </a:moveTo>
                  <a:lnTo>
                    <a:pt x="863858" y="0"/>
                  </a:lnTo>
                  <a:lnTo>
                    <a:pt x="863858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2505745" y="2433944"/>
            <a:ext cx="1251206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Quận: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145771" y="2433944"/>
            <a:ext cx="1251206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Thành phố: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4093953" y="4303295"/>
            <a:ext cx="1365936" cy="982311"/>
            <a:chOff x="0" y="0"/>
            <a:chExt cx="863858" cy="621242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863858" cy="621242"/>
            </a:xfrm>
            <a:custGeom>
              <a:avLst/>
              <a:gdLst/>
              <a:ahLst/>
              <a:cxnLst/>
              <a:rect r="r" b="b" t="t" l="l"/>
              <a:pathLst>
                <a:path h="621242" w="863858">
                  <a:moveTo>
                    <a:pt x="0" y="0"/>
                  </a:moveTo>
                  <a:lnTo>
                    <a:pt x="863858" y="0"/>
                  </a:lnTo>
                  <a:lnTo>
                    <a:pt x="863858" y="621242"/>
                  </a:lnTo>
                  <a:lnTo>
                    <a:pt x="0" y="621242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2433638" y="4303295"/>
            <a:ext cx="1365936" cy="982311"/>
            <a:chOff x="0" y="0"/>
            <a:chExt cx="863858" cy="621242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863858" cy="621242"/>
            </a:xfrm>
            <a:custGeom>
              <a:avLst/>
              <a:gdLst/>
              <a:ahLst/>
              <a:cxnLst/>
              <a:rect r="r" b="b" t="t" l="l"/>
              <a:pathLst>
                <a:path h="621242" w="863858">
                  <a:moveTo>
                    <a:pt x="0" y="0"/>
                  </a:moveTo>
                  <a:lnTo>
                    <a:pt x="863858" y="0"/>
                  </a:lnTo>
                  <a:lnTo>
                    <a:pt x="863858" y="621242"/>
                  </a:lnTo>
                  <a:lnTo>
                    <a:pt x="0" y="621242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2472465" y="4475750"/>
            <a:ext cx="1251206" cy="5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Mặt trước</a:t>
            </a:r>
          </a:p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+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51318" y="4475750"/>
            <a:ext cx="1251206" cy="5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Mặt sau</a:t>
            </a:r>
          </a:p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+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2428092" y="7295951"/>
            <a:ext cx="3026251" cy="456374"/>
            <a:chOff x="0" y="0"/>
            <a:chExt cx="1913890" cy="288624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r="r" b="b" t="t" l="l"/>
              <a:pathLst>
                <a:path h="288624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2494651" y="7352372"/>
            <a:ext cx="3026251" cy="295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Nhập lại mật khẩu: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2561" y="3137917"/>
            <a:ext cx="5591485" cy="546818"/>
            <a:chOff x="0" y="0"/>
            <a:chExt cx="4251623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r="r" b="b" t="t" l="l"/>
              <a:pathLst>
                <a:path h="415787" w="4251623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72561" y="2304573"/>
            <a:ext cx="5591485" cy="546818"/>
            <a:chOff x="0" y="0"/>
            <a:chExt cx="4251623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r="r" b="b" t="t" l="l"/>
              <a:pathLst>
                <a:path h="415787" w="4251623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2561" y="1503613"/>
            <a:ext cx="5591485" cy="546818"/>
            <a:chOff x="0" y="0"/>
            <a:chExt cx="4251623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r="r" b="b" t="t" l="l"/>
              <a:pathLst>
                <a:path h="415787" w="4251623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2561" y="3998222"/>
            <a:ext cx="5591485" cy="546818"/>
            <a:chOff x="0" y="0"/>
            <a:chExt cx="4251623" cy="41578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r="r" b="b" t="t" l="l"/>
              <a:pathLst>
                <a:path h="415787" w="4251623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2561" y="4799182"/>
            <a:ext cx="5591485" cy="546818"/>
            <a:chOff x="0" y="0"/>
            <a:chExt cx="4251623" cy="41578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r="r" b="b" t="t" l="l"/>
              <a:pathLst>
                <a:path h="415787" w="4251623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0511" y="1660561"/>
            <a:ext cx="2517036" cy="2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Họ tên: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909785" y="5623413"/>
            <a:ext cx="2517036" cy="546818"/>
            <a:chOff x="0" y="0"/>
            <a:chExt cx="1913890" cy="41578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r="r" b="b" t="t" l="l"/>
              <a:pathLst>
                <a:path h="415787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48242" y="466005"/>
            <a:ext cx="6115803" cy="502231"/>
            <a:chOff x="0" y="0"/>
            <a:chExt cx="4043680" cy="332068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r="r" b="b" t="t" l="l"/>
              <a:pathLst>
                <a:path h="332068" w="4043680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6113" y="-121429"/>
            <a:ext cx="1928709" cy="192870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81018" y="3289025"/>
            <a:ext cx="2517036" cy="2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022" y="4950289"/>
            <a:ext cx="2517036" cy="2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1018" y="2455680"/>
            <a:ext cx="2517036" cy="22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09785" y="5702908"/>
            <a:ext cx="2517036" cy="3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13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854" y="4161774"/>
            <a:ext cx="2314894" cy="21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5"/>
              </a:lnSpc>
            </a:pPr>
            <a:r>
              <a:rPr lang="en-US" sz="1340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72670" y="484633"/>
            <a:ext cx="3239808" cy="40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kí cho khách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7112" y="1353450"/>
            <a:ext cx="4450925" cy="765410"/>
            <a:chOff x="0" y="0"/>
            <a:chExt cx="2417834" cy="4157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r="r" b="b" t="t" l="l"/>
              <a:pathLst>
                <a:path h="415787" w="2417834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67112" y="2447709"/>
            <a:ext cx="4450925" cy="812863"/>
            <a:chOff x="0" y="0"/>
            <a:chExt cx="2276687" cy="4157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r="r" b="b" t="t" l="l"/>
              <a:pathLst>
                <a:path h="415787" w="22766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88774" y="3532230"/>
            <a:ext cx="2173939" cy="386314"/>
            <a:chOff x="0" y="0"/>
            <a:chExt cx="2339791" cy="41578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r="r" b="b" t="t" l="l"/>
              <a:pathLst>
                <a:path h="415787" w="2339791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89719" y="1515480"/>
            <a:ext cx="2286024" cy="3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9719" y="2633466"/>
            <a:ext cx="1496102" cy="3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8627" y="3571412"/>
            <a:ext cx="1074232" cy="269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DejaVu Serif"/>
              </a:rPr>
              <a:t>Đăng nhập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088774" y="4145233"/>
            <a:ext cx="2173939" cy="386314"/>
            <a:chOff x="0" y="0"/>
            <a:chExt cx="2339791" cy="41578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r="r" b="b" t="t" l="l"/>
              <a:pathLst>
                <a:path h="415787" w="2339791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419246" y="4184414"/>
            <a:ext cx="1512993" cy="269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8242" y="466005"/>
            <a:ext cx="6115803" cy="502231"/>
            <a:chOff x="0" y="0"/>
            <a:chExt cx="4043680" cy="33206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r="r" b="b" t="t" l="l"/>
              <a:pathLst>
                <a:path h="332068" w="4043680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6113" y="-121429"/>
            <a:ext cx="1928709" cy="1928709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472670" y="484633"/>
            <a:ext cx="3239808" cy="40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nhập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367" y="1478605"/>
            <a:ext cx="3091174" cy="34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1981">
                <a:solidFill>
                  <a:srgbClr val="000000"/>
                </a:solidFill>
                <a:latin typeface="Roboto"/>
              </a:rPr>
              <a:t>Vui lòng nhập số điện thoại: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84731" y="463055"/>
            <a:ext cx="6590538" cy="585889"/>
            <a:chOff x="0" y="0"/>
            <a:chExt cx="3395979" cy="3018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581164" cy="15811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95025" y="516417"/>
            <a:ext cx="2369951" cy="42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81625" y="1442137"/>
            <a:ext cx="3342281" cy="468974"/>
            <a:chOff x="0" y="0"/>
            <a:chExt cx="1570362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70362" cy="220346"/>
            </a:xfrm>
            <a:custGeom>
              <a:avLst/>
              <a:gdLst/>
              <a:ahLst/>
              <a:cxnLst/>
              <a:rect r="r" b="b" t="t" l="l"/>
              <a:pathLst>
                <a:path h="220346" w="1570362">
                  <a:moveTo>
                    <a:pt x="0" y="0"/>
                  </a:moveTo>
                  <a:lnTo>
                    <a:pt x="1570362" y="0"/>
                  </a:lnTo>
                  <a:lnTo>
                    <a:pt x="1570362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31509" y="2182068"/>
            <a:ext cx="1592397" cy="351840"/>
            <a:chOff x="0" y="0"/>
            <a:chExt cx="820532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r="r" b="b" t="t" l="l"/>
              <a:pathLst>
                <a:path h="181297" w="820532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28781" y="2180905"/>
            <a:ext cx="1797852" cy="3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1843">
                <a:solidFill>
                  <a:srgbClr val="000000"/>
                </a:solidFill>
                <a:latin typeface="DejaVu Serif"/>
              </a:rPr>
              <a:t>Gửi mã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681625" y="2182068"/>
            <a:ext cx="1592397" cy="351840"/>
            <a:chOff x="0" y="0"/>
            <a:chExt cx="820532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r="r" b="b" t="t" l="l"/>
              <a:pathLst>
                <a:path h="181297" w="820532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234283" y="2180905"/>
            <a:ext cx="487079" cy="3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1843">
                <a:solidFill>
                  <a:srgbClr val="000000"/>
                </a:solidFill>
                <a:latin typeface="DejaVu Serif"/>
              </a:rPr>
              <a:t>Hủy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000" y="2258184"/>
            <a:ext cx="3454397" cy="29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Roboto"/>
              </a:rPr>
              <a:t>Vui lòng nhập mã xác nhận của bạn: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434029" y="2215269"/>
            <a:ext cx="2273279" cy="402512"/>
            <a:chOff x="0" y="0"/>
            <a:chExt cx="1244456" cy="220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4456" cy="220346"/>
            </a:xfrm>
            <a:custGeom>
              <a:avLst/>
              <a:gdLst/>
              <a:ahLst/>
              <a:cxnLst/>
              <a:rect r="r" b="b" t="t" l="l"/>
              <a:pathLst>
                <a:path h="220346" w="1244456">
                  <a:moveTo>
                    <a:pt x="0" y="0"/>
                  </a:moveTo>
                  <a:lnTo>
                    <a:pt x="1244456" y="0"/>
                  </a:lnTo>
                  <a:lnTo>
                    <a:pt x="1244456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45798" y="3085809"/>
            <a:ext cx="1261509" cy="301978"/>
            <a:chOff x="0" y="0"/>
            <a:chExt cx="757364" cy="18129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349105" y="3069887"/>
            <a:ext cx="1454895" cy="28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Xác nhận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042733" y="3085809"/>
            <a:ext cx="1221371" cy="301978"/>
            <a:chOff x="0" y="0"/>
            <a:chExt cx="733266" cy="18129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321869" y="3069887"/>
            <a:ext cx="663098" cy="28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2693" y="3117512"/>
            <a:ext cx="1261509" cy="301978"/>
            <a:chOff x="0" y="0"/>
            <a:chExt cx="757364" cy="18129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56000" y="3101590"/>
            <a:ext cx="1454895" cy="28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Gửi lại mã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000" y="1383975"/>
            <a:ext cx="6048000" cy="59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Roboto"/>
              </a:rPr>
              <a:t>*Vui lòng kiểm tra điện thoại để xem tin nhắn văn bản có mã. 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Roboto"/>
              </a:rPr>
              <a:t>*Mã của bạn có 6 ký tự.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84731" y="463055"/>
            <a:ext cx="6222576" cy="585889"/>
            <a:chOff x="0" y="0"/>
            <a:chExt cx="3206375" cy="301898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206375" cy="301898"/>
            </a:xfrm>
            <a:custGeom>
              <a:avLst/>
              <a:gdLst/>
              <a:ahLst/>
              <a:cxnLst/>
              <a:rect r="r" b="b" t="t" l="l"/>
              <a:pathLst>
                <a:path h="301898" w="3206375">
                  <a:moveTo>
                    <a:pt x="0" y="0"/>
                  </a:moveTo>
                  <a:lnTo>
                    <a:pt x="3206375" y="0"/>
                  </a:lnTo>
                  <a:lnTo>
                    <a:pt x="3206375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581164" cy="158116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04895" y="516417"/>
            <a:ext cx="2750210" cy="42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Nhập mã bảo mật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000" y="2175664"/>
            <a:ext cx="2990668" cy="32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5"/>
              </a:lnSpc>
            </a:pPr>
            <a:r>
              <a:rPr lang="en-US" sz="1796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6000" y="459131"/>
            <a:ext cx="6048000" cy="593739"/>
            <a:chOff x="0" y="0"/>
            <a:chExt cx="3075220" cy="30189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075220" cy="301898"/>
            </a:xfrm>
            <a:custGeom>
              <a:avLst/>
              <a:gdLst/>
              <a:ahLst/>
              <a:cxnLst/>
              <a:rect r="r" b="b" t="t" l="l"/>
              <a:pathLst>
                <a:path h="301898" w="3075220">
                  <a:moveTo>
                    <a:pt x="0" y="0"/>
                  </a:moveTo>
                  <a:lnTo>
                    <a:pt x="3075220" y="0"/>
                  </a:lnTo>
                  <a:lnTo>
                    <a:pt x="3075220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602348" cy="16023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30424" y="513973"/>
            <a:ext cx="3936027" cy="42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39898" y="2140655"/>
            <a:ext cx="3664102" cy="460837"/>
            <a:chOff x="0" y="0"/>
            <a:chExt cx="1751965" cy="22034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51965" cy="220346"/>
            </a:xfrm>
            <a:custGeom>
              <a:avLst/>
              <a:gdLst/>
              <a:ahLst/>
              <a:cxnLst/>
              <a:rect r="r" b="b" t="t" l="l"/>
              <a:pathLst>
                <a:path h="220346" w="1751965">
                  <a:moveTo>
                    <a:pt x="0" y="0"/>
                  </a:moveTo>
                  <a:lnTo>
                    <a:pt x="1751965" y="0"/>
                  </a:lnTo>
                  <a:lnTo>
                    <a:pt x="1751965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01169" y="3615012"/>
            <a:ext cx="1489499" cy="356554"/>
            <a:chOff x="0" y="0"/>
            <a:chExt cx="757364" cy="1812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887002" y="3604820"/>
            <a:ext cx="1717834" cy="32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344531" y="3615012"/>
            <a:ext cx="1442106" cy="356554"/>
            <a:chOff x="0" y="0"/>
            <a:chExt cx="733266" cy="18129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74115" y="3604820"/>
            <a:ext cx="782938" cy="32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000" y="2914756"/>
            <a:ext cx="2940161" cy="32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145367" y="2879747"/>
            <a:ext cx="3658633" cy="460837"/>
            <a:chOff x="0" y="0"/>
            <a:chExt cx="1749350" cy="22034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749350" cy="220346"/>
            </a:xfrm>
            <a:custGeom>
              <a:avLst/>
              <a:gdLst/>
              <a:ahLst/>
              <a:cxnLst/>
              <a:rect r="r" b="b" t="t" l="l"/>
              <a:pathLst>
                <a:path h="220346" w="1749350">
                  <a:moveTo>
                    <a:pt x="0" y="0"/>
                  </a:moveTo>
                  <a:lnTo>
                    <a:pt x="1749350" y="0"/>
                  </a:lnTo>
                  <a:lnTo>
                    <a:pt x="1749350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56000" y="1363484"/>
            <a:ext cx="6048000" cy="51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1"/>
              </a:lnSpc>
            </a:pPr>
            <a:r>
              <a:rPr lang="en-US" sz="1494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366" y="2080099"/>
            <a:ext cx="3395616" cy="36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49053" y="2043426"/>
            <a:ext cx="4362372" cy="523237"/>
            <a:chOff x="0" y="0"/>
            <a:chExt cx="1837089" cy="22034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298141" y="3732744"/>
            <a:ext cx="1639871" cy="392550"/>
            <a:chOff x="0" y="0"/>
            <a:chExt cx="757364" cy="18129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r="r" b="b" t="t" l="l"/>
              <a:pathLst>
                <a:path h="181297" w="757364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72447" y="3726330"/>
            <a:ext cx="1891259" cy="35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74257" y="3732744"/>
            <a:ext cx="1587694" cy="392550"/>
            <a:chOff x="0" y="0"/>
            <a:chExt cx="733266" cy="18129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r="r" b="b" t="t" l="l"/>
              <a:pathLst>
                <a:path h="181297" w="733266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837114" y="3726330"/>
            <a:ext cx="861980" cy="35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366" y="2721422"/>
            <a:ext cx="3338270" cy="36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7"/>
              </a:lnSpc>
            </a:pPr>
            <a:r>
              <a:rPr lang="en-US" sz="2040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55262" y="2684749"/>
            <a:ext cx="4362372" cy="523237"/>
            <a:chOff x="0" y="0"/>
            <a:chExt cx="1837089" cy="220346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r="r" b="b" t="t" l="l"/>
              <a:pathLst>
                <a:path h="220346" w="1837089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2366" y="1266863"/>
            <a:ext cx="7075269" cy="5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3"/>
              </a:lnSpc>
            </a:pPr>
            <a:r>
              <a:rPr lang="en-US" sz="1645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366" y="3269846"/>
            <a:ext cx="7069059" cy="27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9"/>
              </a:lnSpc>
            </a:pPr>
            <a:r>
              <a:rPr lang="en-US" sz="1542">
                <a:solidFill>
                  <a:srgbClr val="FF1616"/>
                </a:solidFill>
                <a:latin typeface="Roboto"/>
              </a:rPr>
              <a:t>* Mật khẩu của bạn không trùng khớp. Vui lòng xác nhận lại mật khẩu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84731" y="463055"/>
            <a:ext cx="6590538" cy="585889"/>
            <a:chOff x="0" y="0"/>
            <a:chExt cx="3395979" cy="30189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r="r" b="b" t="t" l="l"/>
              <a:pathLst>
                <a:path h="301898" w="3395979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581164" cy="158116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38004" y="516417"/>
            <a:ext cx="3883992" cy="42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DAE78vnjuik</dc:identifier>
  <dcterms:modified xsi:type="dcterms:W3CDTF">2011-08-01T06:04:30Z</dcterms:modified>
  <cp:revision>1</cp:revision>
  <dc:title>QTDA_Thiết kế giao diện web Fix24h</dc:title>
</cp:coreProperties>
</file>